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87C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2D9D-FDF2-400E-B675-CF1367F431C8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E759DAD-CE48-4DAB-A64C-B06AFC011F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2D9D-FDF2-400E-B675-CF1367F431C8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9DAD-CE48-4DAB-A64C-B06AFC011F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E759DAD-CE48-4DAB-A64C-B06AFC011F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2D9D-FDF2-400E-B675-CF1367F431C8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2D9D-FDF2-400E-B675-CF1367F431C8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E759DAD-CE48-4DAB-A64C-B06AFC011F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2D9D-FDF2-400E-B675-CF1367F431C8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E759DAD-CE48-4DAB-A64C-B06AFC011F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BBD2D9D-FDF2-400E-B675-CF1367F431C8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9DAD-CE48-4DAB-A64C-B06AFC011F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2D9D-FDF2-400E-B675-CF1367F431C8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E759DAD-CE48-4DAB-A64C-B06AFC011F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2D9D-FDF2-400E-B675-CF1367F431C8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E759DAD-CE48-4DAB-A64C-B06AFC011F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2D9D-FDF2-400E-B675-CF1367F431C8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759DAD-CE48-4DAB-A64C-B06AFC011F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E759DAD-CE48-4DAB-A64C-B06AFC011F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D2D9D-FDF2-400E-B675-CF1367F431C8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E759DAD-CE48-4DAB-A64C-B06AFC011F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BBD2D9D-FDF2-400E-B675-CF1367F431C8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BBD2D9D-FDF2-400E-B675-CF1367F431C8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E759DAD-CE48-4DAB-A64C-B06AFC011F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3581400"/>
            <a:ext cx="5257800" cy="533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By </a:t>
            </a:r>
            <a:r>
              <a:rPr lang="en-US" dirty="0" smtClean="0"/>
              <a:t>Davis</a:t>
            </a:r>
          </a:p>
          <a:p>
            <a:r>
              <a:rPr lang="en-US" sz="2200" dirty="0" smtClean="0">
                <a:solidFill>
                  <a:srgbClr val="3287CE"/>
                </a:solidFill>
                <a:sym typeface="Wingdings" pitchFamily="2" charset="2"/>
              </a:rPr>
              <a:t>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/>
          <a:lstStyle/>
          <a:p>
            <a:r>
              <a:rPr lang="en-US" dirty="0" smtClean="0"/>
              <a:t>Kitty and George </a:t>
            </a:r>
            <a:endParaRPr lang="en-US" dirty="0"/>
          </a:p>
        </p:txBody>
      </p:sp>
      <p:pic>
        <p:nvPicPr>
          <p:cNvPr id="2050" name="Picture 2" descr="C:\Documents and Settings\dunhamdav\Local Settings\Temporary Internet Files\Content.IE5\M82PSZDR\MCPE01078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28600"/>
            <a:ext cx="4038600" cy="1905000"/>
          </a:xfrm>
          <a:prstGeom prst="rect">
            <a:avLst/>
          </a:prstGeom>
          <a:noFill/>
        </p:spPr>
      </p:pic>
      <p:pic>
        <p:nvPicPr>
          <p:cNvPr id="2051" name="Picture 3" descr="C:\Documents and Settings\dunhamdav\Local Settings\Temporary Internet Files\Content.IE5\JWBSB65K\MCPE01075_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191000"/>
            <a:ext cx="3352800" cy="2259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DO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Kitty teaches me about angels.</a:t>
            </a:r>
          </a:p>
          <a:p>
            <a:pPr>
              <a:buNone/>
            </a:pPr>
            <a:r>
              <a:rPr lang="en-US" dirty="0" smtClean="0"/>
              <a:t>George took me and my neighbor to the circus one time.</a:t>
            </a:r>
          </a:p>
          <a:p>
            <a:pPr>
              <a:buNone/>
            </a:pPr>
            <a:r>
              <a:rPr lang="en-US" dirty="0" smtClean="0"/>
              <a:t>George makes a Christmas village at Christmas time and he lets me look at it.</a:t>
            </a:r>
          </a:p>
          <a:p>
            <a:pPr>
              <a:buNone/>
            </a:pPr>
            <a:r>
              <a:rPr lang="en-US" dirty="0" smtClean="0"/>
              <a:t>Kitty makes really good hot chocolate and I drink it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sz="4800" dirty="0" smtClean="0">
                <a:solidFill>
                  <a:srgbClr val="3287CE"/>
                </a:solidFill>
                <a:sym typeface="Wingdings" pitchFamily="2" charset="2"/>
              </a:rPr>
              <a:t></a:t>
            </a:r>
            <a:endParaRPr lang="en-US" sz="4800" dirty="0">
              <a:solidFill>
                <a:srgbClr val="3287CE"/>
              </a:solidFill>
            </a:endParaRPr>
          </a:p>
        </p:txBody>
      </p:sp>
      <p:pic>
        <p:nvPicPr>
          <p:cNvPr id="4" name="Picture 3" descr="davisdgp4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3962400"/>
            <a:ext cx="3505200" cy="2263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dunhamdav\Local Settings\Temporary Internet Files\Content.IE5\6FO7UL4D\MCj0157197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609600"/>
            <a:ext cx="2895600" cy="4267200"/>
          </a:xfrm>
          <a:prstGeom prst="rect">
            <a:avLst/>
          </a:prstGeom>
          <a:noFill/>
        </p:spPr>
      </p:pic>
      <p:pic>
        <p:nvPicPr>
          <p:cNvPr id="1027" name="Picture 3" descr="C:\Documents and Settings\dunhamdav\Local Settings\Temporary Internet Files\Content.IE5\IPQY2ZPN\MCj0157195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609600"/>
            <a:ext cx="2971800" cy="4267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 like them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I like them because they are  fun, </a:t>
            </a:r>
            <a:r>
              <a:rPr lang="en-US" sz="2400" dirty="0" smtClean="0"/>
              <a:t> loving </a:t>
            </a:r>
            <a:r>
              <a:rPr lang="en-US" sz="2400" dirty="0" smtClean="0"/>
              <a:t>, sweet,  and nice.  They are always welcoming when you go to see them.  George is very funny and has a good sense of humor.  Kitty is always saying nice things </a:t>
            </a:r>
            <a:r>
              <a:rPr lang="en-US" sz="4400" dirty="0" smtClean="0">
                <a:solidFill>
                  <a:srgbClr val="3287CE"/>
                </a:solidFill>
                <a:sym typeface="Wingdings" pitchFamily="2" charset="2"/>
              </a:rPr>
              <a:t></a:t>
            </a:r>
            <a:endParaRPr lang="en-US" sz="4400" dirty="0">
              <a:solidFill>
                <a:srgbClr val="3287C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How they make me feel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When I come to see them it makes me feel happy.</a:t>
            </a:r>
          </a:p>
          <a:p>
            <a:r>
              <a:rPr lang="en-US" sz="2800" dirty="0" smtClean="0"/>
              <a:t>They can make a rainy day feel like a springy one</a:t>
            </a:r>
            <a:r>
              <a:rPr lang="en-US" sz="2800" dirty="0" smtClean="0"/>
              <a:t>.</a:t>
            </a:r>
          </a:p>
          <a:p>
            <a:pPr algn="ctr"/>
            <a:r>
              <a:rPr lang="en-US" sz="3600" dirty="0" smtClean="0">
                <a:solidFill>
                  <a:srgbClr val="3287CE"/>
                </a:solidFill>
                <a:sym typeface="Wingdings" pitchFamily="2" charset="2"/>
              </a:rPr>
              <a:t></a:t>
            </a:r>
            <a:endParaRPr lang="en-US" sz="3600" dirty="0">
              <a:solidFill>
                <a:srgbClr val="3287CE"/>
              </a:solidFill>
            </a:endParaRPr>
          </a:p>
        </p:txBody>
      </p:sp>
      <p:pic>
        <p:nvPicPr>
          <p:cNvPr id="2050" name="Picture 2" descr="C:\Documents and Settings\dunhamdav\Desktop\davis picture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124200" y="457200"/>
            <a:ext cx="5638800" cy="5791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 smtClean="0"/>
              <a:t>Byebye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I’m so glad that I met you</a:t>
            </a:r>
            <a:r>
              <a:rPr lang="en-US" sz="5400" dirty="0" smtClean="0"/>
              <a:t>! </a:t>
            </a:r>
          </a:p>
          <a:p>
            <a:pPr algn="ctr"/>
            <a:r>
              <a:rPr lang="en-US" sz="7200" dirty="0" smtClean="0">
                <a:solidFill>
                  <a:srgbClr val="3287CE"/>
                </a:solidFill>
                <a:sym typeface="Wingdings" pitchFamily="2" charset="2"/>
              </a:rPr>
              <a:t></a:t>
            </a:r>
            <a:endParaRPr lang="en-US" sz="7200" dirty="0" smtClean="0">
              <a:solidFill>
                <a:srgbClr val="3287CE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C:\Documents and Settings\dunhamdav\Local Settings\Temporary Internet Files\Content.IE5\JWBSB65K\MCPE02637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685801"/>
            <a:ext cx="56388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64</TotalTime>
  <Words>145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Kitty and George </vt:lpstr>
      <vt:lpstr>WHAT WE DO TOGETHER</vt:lpstr>
      <vt:lpstr>Why I like them</vt:lpstr>
      <vt:lpstr>How they make me feel</vt:lpstr>
      <vt:lpstr>Byebye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Kitty and George </dc:title>
  <dc:creator>dunhamdav</dc:creator>
  <cp:lastModifiedBy>dunhamdav</cp:lastModifiedBy>
  <cp:revision>10</cp:revision>
  <dcterms:created xsi:type="dcterms:W3CDTF">2009-03-25T18:26:53Z</dcterms:created>
  <dcterms:modified xsi:type="dcterms:W3CDTF">2009-04-22T18:40:12Z</dcterms:modified>
</cp:coreProperties>
</file>